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12"/>
  </p:notesMasterIdLst>
  <p:sldIdLst>
    <p:sldId id="264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Didact Gothic" panose="00000500000000000000" pitchFamily="2" charset="0"/>
      <p:regular r:id="rId21"/>
    </p:embeddedFont>
    <p:embeddedFont>
      <p:font typeface="DM Serif Display" pitchFamily="2" charset="0"/>
      <p:regular r:id="rId22"/>
      <p: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f1ba423c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f1ba423c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ed1d3ee59_0_10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ed1d3ee59_0_10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263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f298f1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f298f1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f618604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f618604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f61860474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f61860474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f61860474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f61860474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f6186047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8f6186047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2383644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4832882" y="417390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hasCustomPrompt="1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3" hasCustomPrompt="1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4964959" y="3305392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4739738" y="21983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8"/>
          </p:nvPr>
        </p:nvSpPr>
        <p:spPr>
          <a:xfrm>
            <a:off x="4739738" y="38248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383644" y="2545026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832882" y="2543281"/>
            <a:ext cx="1927500" cy="3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2290463" y="3824855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786650" y="2570794"/>
            <a:ext cx="3570600" cy="10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sz="50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1317190"/>
            <a:ext cx="1549800" cy="16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2709225" y="3423109"/>
            <a:ext cx="3725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TITLE_AND_TWO_COLUMNS_3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6244175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3491246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708350" y="3188850"/>
            <a:ext cx="2191200" cy="797100"/>
          </a:xfrm>
          <a:prstGeom prst="rect">
            <a:avLst/>
          </a:prstGeom>
          <a:noFill/>
        </p:spPr>
        <p:txBody>
          <a:bodyPr spcFirstLastPara="1" wrap="square" lIns="91425" tIns="15270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8548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5"/>
          </p:nvPr>
        </p:nvSpPr>
        <p:spPr>
          <a:xfrm>
            <a:off x="362989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6"/>
          </p:nvPr>
        </p:nvSpPr>
        <p:spPr>
          <a:xfrm>
            <a:off x="6390150" y="2734335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707275" y="492275"/>
            <a:ext cx="7729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_AND_TWO_COLUMNS_2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705425" y="2095772"/>
            <a:ext cx="14685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2"/>
          </p:nvPr>
        </p:nvSpPr>
        <p:spPr>
          <a:xfrm>
            <a:off x="2269012" y="2101347"/>
            <a:ext cx="14685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3"/>
          </p:nvPr>
        </p:nvSpPr>
        <p:spPr>
          <a:xfrm>
            <a:off x="3832599" y="2093098"/>
            <a:ext cx="14685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4"/>
          </p:nvPr>
        </p:nvSpPr>
        <p:spPr>
          <a:xfrm>
            <a:off x="5399648" y="2093347"/>
            <a:ext cx="14685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5"/>
          </p:nvPr>
        </p:nvSpPr>
        <p:spPr>
          <a:xfrm>
            <a:off x="705300" y="1705872"/>
            <a:ext cx="14685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6"/>
          </p:nvPr>
        </p:nvSpPr>
        <p:spPr>
          <a:xfrm>
            <a:off x="2269007" y="1705863"/>
            <a:ext cx="14685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7"/>
          </p:nvPr>
        </p:nvSpPr>
        <p:spPr>
          <a:xfrm>
            <a:off x="3832591" y="1705863"/>
            <a:ext cx="14685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8"/>
          </p:nvPr>
        </p:nvSpPr>
        <p:spPr>
          <a:xfrm>
            <a:off x="5396177" y="1705601"/>
            <a:ext cx="14685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9"/>
          </p:nvPr>
        </p:nvSpPr>
        <p:spPr>
          <a:xfrm>
            <a:off x="6970150" y="2093347"/>
            <a:ext cx="14685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13"/>
          </p:nvPr>
        </p:nvSpPr>
        <p:spPr>
          <a:xfrm>
            <a:off x="6966677" y="1705601"/>
            <a:ext cx="14685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3622"/>
            <a:ext cx="9144000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_1_1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2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4009725" y="1500688"/>
            <a:ext cx="4526400" cy="163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 b="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6539800" y="3092413"/>
            <a:ext cx="19962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2300" b="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2300" b="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2300" b="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2300" b="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2300" b="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2300" b="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2300" b="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2300" b="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23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_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696325" y="1440500"/>
            <a:ext cx="3875700" cy="26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▴"/>
              <a:defRPr b="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38757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696325" y="493500"/>
            <a:ext cx="7751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/>
          </p:nvPr>
        </p:nvSpPr>
        <p:spPr>
          <a:xfrm>
            <a:off x="2108352" y="1605920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108325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4988537" y="1605912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4988537" y="2007259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2108352" y="3148678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2108325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4988537" y="3145934"/>
            <a:ext cx="20472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4988537" y="3559111"/>
            <a:ext cx="20472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50"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2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>
            <a:spLocks noGrp="1"/>
          </p:cNvSpPr>
          <p:nvPr>
            <p:ph type="subTitle" idx="1"/>
          </p:nvPr>
        </p:nvSpPr>
        <p:spPr>
          <a:xfrm>
            <a:off x="1210650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49969" y="3281549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3"/>
          </p:nvPr>
        </p:nvSpPr>
        <p:spPr>
          <a:xfrm>
            <a:off x="6089288" y="3281540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4"/>
          </p:nvPr>
        </p:nvSpPr>
        <p:spPr>
          <a:xfrm>
            <a:off x="1210650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5"/>
          </p:nvPr>
        </p:nvSpPr>
        <p:spPr>
          <a:xfrm>
            <a:off x="3649969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6"/>
          </p:nvPr>
        </p:nvSpPr>
        <p:spPr>
          <a:xfrm>
            <a:off x="6089288" y="1634775"/>
            <a:ext cx="18483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accent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696325" y="491775"/>
            <a:ext cx="7751400" cy="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7"/>
          </p:nvPr>
        </p:nvSpPr>
        <p:spPr>
          <a:xfrm>
            <a:off x="1260043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8"/>
          </p:nvPr>
        </p:nvSpPr>
        <p:spPr>
          <a:xfrm>
            <a:off x="3701381" y="2020275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9"/>
          </p:nvPr>
        </p:nvSpPr>
        <p:spPr>
          <a:xfrm>
            <a:off x="6142720" y="2020266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13"/>
          </p:nvPr>
        </p:nvSpPr>
        <p:spPr>
          <a:xfrm>
            <a:off x="1260043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4"/>
          </p:nvPr>
        </p:nvSpPr>
        <p:spPr>
          <a:xfrm>
            <a:off x="3701381" y="3673200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15"/>
          </p:nvPr>
        </p:nvSpPr>
        <p:spPr>
          <a:xfrm>
            <a:off x="6142720" y="3673194"/>
            <a:ext cx="1741200" cy="7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4849800" y="1657650"/>
            <a:ext cx="35934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subTitle" idx="1"/>
          </p:nvPr>
        </p:nvSpPr>
        <p:spPr>
          <a:xfrm>
            <a:off x="48498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700800" y="1657650"/>
            <a:ext cx="35892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1"/>
          </p:nvPr>
        </p:nvSpPr>
        <p:spPr>
          <a:xfrm>
            <a:off x="1098600" y="2310750"/>
            <a:ext cx="31914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TWO_COLUMNS_1_1_2_1_2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2215800" y="1406049"/>
            <a:ext cx="4712400" cy="316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▴"/>
              <a:defRPr sz="1200" b="0">
                <a:solidFill>
                  <a:schemeClr val="dk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0" y="486600"/>
            <a:ext cx="8439000" cy="7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>
            <a:spLocks noGrp="1"/>
          </p:cNvSpPr>
          <p:nvPr>
            <p:ph type="title" hasCustomPrompt="1"/>
          </p:nvPr>
        </p:nvSpPr>
        <p:spPr>
          <a:xfrm>
            <a:off x="859100" y="2078713"/>
            <a:ext cx="35844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8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1165648" y="2966388"/>
            <a:ext cx="2971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709925" y="2078713"/>
            <a:ext cx="3584400" cy="10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8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3"/>
          </p:nvPr>
        </p:nvSpPr>
        <p:spPr>
          <a:xfrm flipH="1">
            <a:off x="5016577" y="2966388"/>
            <a:ext cx="2971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8288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marR="18288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marR="18288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marR="18288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marR="18288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marR="18288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marR="18288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marR="18288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marR="18288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4"/>
          </p:nvPr>
        </p:nvSpPr>
        <p:spPr>
          <a:xfrm>
            <a:off x="690400" y="492275"/>
            <a:ext cx="77634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_1_2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>
            <a:spLocks noGrp="1"/>
          </p:cNvSpPr>
          <p:nvPr>
            <p:ph type="subTitle" idx="1"/>
          </p:nvPr>
        </p:nvSpPr>
        <p:spPr>
          <a:xfrm>
            <a:off x="767525" y="3966838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2"/>
          </p:nvPr>
        </p:nvSpPr>
        <p:spPr>
          <a:xfrm>
            <a:off x="2698062" y="3974125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ubTitle" idx="3"/>
          </p:nvPr>
        </p:nvSpPr>
        <p:spPr>
          <a:xfrm>
            <a:off x="4628600" y="3963341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4"/>
          </p:nvPr>
        </p:nvSpPr>
        <p:spPr>
          <a:xfrm>
            <a:off x="6563412" y="3963667"/>
            <a:ext cx="18132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5"/>
          </p:nvPr>
        </p:nvSpPr>
        <p:spPr>
          <a:xfrm>
            <a:off x="767375" y="3556661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6"/>
          </p:nvPr>
        </p:nvSpPr>
        <p:spPr>
          <a:xfrm>
            <a:off x="2698062" y="3556650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7"/>
          </p:nvPr>
        </p:nvSpPr>
        <p:spPr>
          <a:xfrm>
            <a:off x="4628600" y="3556650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8"/>
          </p:nvPr>
        </p:nvSpPr>
        <p:spPr>
          <a:xfrm>
            <a:off x="6559137" y="3556325"/>
            <a:ext cx="18132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300" b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685351" y="489150"/>
            <a:ext cx="7768800" cy="71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title" idx="9" hasCustomPrompt="1"/>
          </p:nvPr>
        </p:nvSpPr>
        <p:spPr>
          <a:xfrm>
            <a:off x="1143875" y="2928925"/>
            <a:ext cx="10602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7"/>
          <p:cNvSpPr txBox="1">
            <a:spLocks noGrp="1"/>
          </p:cNvSpPr>
          <p:nvPr>
            <p:ph type="title" idx="13" hasCustomPrompt="1"/>
          </p:nvPr>
        </p:nvSpPr>
        <p:spPr>
          <a:xfrm>
            <a:off x="3074550" y="2928925"/>
            <a:ext cx="10602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 idx="14" hasCustomPrompt="1"/>
          </p:nvPr>
        </p:nvSpPr>
        <p:spPr>
          <a:xfrm>
            <a:off x="5005225" y="2928925"/>
            <a:ext cx="10602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>
            <a:spLocks noGrp="1"/>
          </p:cNvSpPr>
          <p:nvPr>
            <p:ph type="title" idx="15" hasCustomPrompt="1"/>
          </p:nvPr>
        </p:nvSpPr>
        <p:spPr>
          <a:xfrm>
            <a:off x="6935900" y="2928925"/>
            <a:ext cx="10602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4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2638500" y="1149300"/>
            <a:ext cx="3867000" cy="8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1"/>
          </p:nvPr>
        </p:nvSpPr>
        <p:spPr>
          <a:xfrm>
            <a:off x="2638500" y="2063251"/>
            <a:ext cx="3867000" cy="10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656250" y="3751825"/>
            <a:ext cx="38313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000"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596700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4804747" y="3055622"/>
            <a:ext cx="2742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300" b="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923247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715375" y="3543247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4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0" y="3622"/>
            <a:ext cx="9144001" cy="5136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118762"/>
            <a:ext cx="9141714" cy="2385698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2306782"/>
            <a:ext cx="9141714" cy="1979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800100" y="2374323"/>
            <a:ext cx="7543800" cy="128327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800100" y="3714750"/>
            <a:ext cx="7543800" cy="51435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763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56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371600"/>
            <a:ext cx="6858000" cy="2057400"/>
          </a:xfrm>
        </p:spPr>
        <p:txBody>
          <a:bodyPr anchor="b">
            <a:normAutofit/>
          </a:bodyPr>
          <a:lstStyle>
            <a:lvl1pPr>
              <a:defRPr sz="4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442098"/>
            <a:ext cx="6858000" cy="112990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66186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1369219"/>
            <a:ext cx="3257550" cy="320278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3450" y="1369219"/>
            <a:ext cx="3257550" cy="320278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05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5286" y="1371600"/>
            <a:ext cx="3257550" cy="514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5286" y="1885950"/>
            <a:ext cx="3257550" cy="268605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5736" y="1371600"/>
            <a:ext cx="3257550" cy="514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5736" y="1885950"/>
            <a:ext cx="3257550" cy="2686051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820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704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40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1941" y="1200150"/>
            <a:ext cx="2341960" cy="137160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309" y="571500"/>
            <a:ext cx="4800600" cy="400050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00780" y="2571750"/>
            <a:ext cx="2343121" cy="1371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0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8464" y="1200150"/>
            <a:ext cx="2345436" cy="1371600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5938" y="582930"/>
            <a:ext cx="4800600" cy="397764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98464" y="2571750"/>
            <a:ext cx="2345436" cy="13716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483068" y="480060"/>
            <a:ext cx="5006340" cy="418338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9" b="19"/>
          <a:stretch/>
        </p:blipFill>
        <p:spPr>
          <a:xfrm>
            <a:off x="0" y="3622"/>
            <a:ext cx="9144000" cy="513625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93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2900"/>
            <a:ext cx="1457325" cy="42291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342900"/>
            <a:ext cx="5286375" cy="42291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94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5044200" y="1165900"/>
            <a:ext cx="29343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5044200" y="1815900"/>
            <a:ext cx="2934300" cy="21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 rotWithShape="1">
          <a:blip r:embed="rId2">
            <a:alphaModFix/>
          </a:blip>
          <a:srcRect l="59" r="59"/>
          <a:stretch/>
        </p:blipFill>
        <p:spPr>
          <a:xfrm>
            <a:off x="0" y="572"/>
            <a:ext cx="9144001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74200" y="1271850"/>
            <a:ext cx="5395500" cy="259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8000"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 l="89" r="99"/>
          <a:stretch/>
        </p:blipFill>
        <p:spPr>
          <a:xfrm>
            <a:off x="0" y="572"/>
            <a:ext cx="9144000" cy="514235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700800" y="1102150"/>
            <a:ext cx="3871200" cy="77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700800" y="1874425"/>
            <a:ext cx="38712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00800" y="696095"/>
            <a:ext cx="2214000" cy="186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grpSp>
        <p:nvGrpSpPr>
          <p:cNvPr id="45" name="Google Shape;45;p10"/>
          <p:cNvGrpSpPr/>
          <p:nvPr/>
        </p:nvGrpSpPr>
        <p:grpSpPr>
          <a:xfrm rot="-314594">
            <a:off x="697904" y="3638848"/>
            <a:ext cx="5417927" cy="4501663"/>
            <a:chOff x="-3" y="3778988"/>
            <a:chExt cx="4902105" cy="4073075"/>
          </a:xfrm>
        </p:grpSpPr>
        <p:sp>
          <p:nvSpPr>
            <p:cNvPr id="46" name="Google Shape;46;p10"/>
            <p:cNvSpPr/>
            <p:nvPr/>
          </p:nvSpPr>
          <p:spPr>
            <a:xfrm rot="10800000" flipH="1">
              <a:off x="-3" y="3778988"/>
              <a:ext cx="4902105" cy="4073075"/>
            </a:xfrm>
            <a:custGeom>
              <a:avLst/>
              <a:gdLst/>
              <a:ahLst/>
              <a:cxnLst/>
              <a:rect l="l" t="t" r="r" b="b"/>
              <a:pathLst>
                <a:path w="175624" h="162923" extrusionOk="0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7" name="Google Shape;47;p10"/>
            <p:cNvSpPr/>
            <p:nvPr/>
          </p:nvSpPr>
          <p:spPr>
            <a:xfrm rot="-1634205" flipH="1">
              <a:off x="825795" y="4207100"/>
              <a:ext cx="1121555" cy="64135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10"/>
          <p:cNvGrpSpPr/>
          <p:nvPr/>
        </p:nvGrpSpPr>
        <p:grpSpPr>
          <a:xfrm rot="899893">
            <a:off x="-1263539" y="-763369"/>
            <a:ext cx="5750159" cy="6398115"/>
            <a:chOff x="-2725550" y="-834739"/>
            <a:chExt cx="5203067" cy="5789374"/>
          </a:xfrm>
        </p:grpSpPr>
        <p:sp>
          <p:nvSpPr>
            <p:cNvPr id="49" name="Google Shape;49;p10"/>
            <p:cNvSpPr/>
            <p:nvPr/>
          </p:nvSpPr>
          <p:spPr>
            <a:xfrm rot="-6300050" flipH="1">
              <a:off x="-2575178" y="23471"/>
              <a:ext cx="4902323" cy="4072953"/>
            </a:xfrm>
            <a:custGeom>
              <a:avLst/>
              <a:gdLst/>
              <a:ahLst/>
              <a:cxnLst/>
              <a:rect l="l" t="t" r="r" b="b"/>
              <a:pathLst>
                <a:path w="175624" h="162923" extrusionOk="0">
                  <a:moveTo>
                    <a:pt x="0" y="1462"/>
                  </a:moveTo>
                  <a:lnTo>
                    <a:pt x="0" y="115835"/>
                  </a:lnTo>
                  <a:lnTo>
                    <a:pt x="81560" y="162923"/>
                  </a:lnTo>
                  <a:lnTo>
                    <a:pt x="175624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0" name="Google Shape;50;p10"/>
            <p:cNvSpPr/>
            <p:nvPr/>
          </p:nvSpPr>
          <p:spPr>
            <a:xfrm rot="7938030" flipH="1">
              <a:off x="38884" y="2655423"/>
              <a:ext cx="1121514" cy="64133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0"/>
            <p:cNvSpPr/>
            <p:nvPr/>
          </p:nvSpPr>
          <p:spPr>
            <a:xfrm rot="2876940" flipH="1">
              <a:off x="718010" y="759910"/>
              <a:ext cx="1121542" cy="64154"/>
            </a:xfrm>
            <a:prstGeom prst="ellipse">
              <a:avLst/>
            </a:prstGeom>
            <a:gradFill>
              <a:gsLst>
                <a:gs pos="0">
                  <a:srgbClr val="DED0BB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622"/>
            <a:ext cx="9144001" cy="513625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1270652" y="1495188"/>
            <a:ext cx="6602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1306633" y="3245115"/>
            <a:ext cx="65307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DM Serif Display"/>
              <a:buNone/>
              <a:defRPr sz="3300" b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DM Serif Display"/>
              <a:buNone/>
              <a:def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●"/>
              <a:defRPr sz="1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342900"/>
            <a:ext cx="6858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371600"/>
            <a:ext cx="685800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4772025"/>
            <a:ext cx="5161165" cy="192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7950" y="4772025"/>
            <a:ext cx="742950" cy="192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11/17/2022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2350" y="4772025"/>
            <a:ext cx="628650" cy="192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18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55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1350"/>
        </a:spcBef>
        <a:buClr>
          <a:schemeClr val="accent1"/>
        </a:buClr>
        <a:buFont typeface="Arial" pitchFamily="34" charset="0"/>
        <a:buChar char="•"/>
        <a:defRPr sz="15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44577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itchFamily="34" charset="0"/>
        <a:buChar char="•"/>
        <a:defRPr sz="135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68580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2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9258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13157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33731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74879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954530" indent="-171450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Music Reactive LED Strip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IOT PROJECT REVIEW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074CE-4FC0-9D73-DF1D-4EF534D11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694" y="3631623"/>
            <a:ext cx="1136306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>
            <a:spLocks noGrp="1"/>
          </p:cNvSpPr>
          <p:nvPr>
            <p:ph type="title" idx="15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96" name="Google Shape;196;p34"/>
          <p:cNvSpPr txBox="1">
            <a:spLocks noGrp="1"/>
          </p:cNvSpPr>
          <p:nvPr>
            <p:ph type="subTitle" idx="6"/>
          </p:nvPr>
        </p:nvSpPr>
        <p:spPr>
          <a:xfrm>
            <a:off x="2290463" y="2198356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97" name="Google Shape;197;p34"/>
          <p:cNvSpPr txBox="1">
            <a:spLocks noGrp="1"/>
          </p:cNvSpPr>
          <p:nvPr>
            <p:ph type="subTitle" idx="7"/>
          </p:nvPr>
        </p:nvSpPr>
        <p:spPr>
          <a:xfrm>
            <a:off x="4739738" y="2306544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Progress So far</a:t>
            </a: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subTitle" idx="8"/>
          </p:nvPr>
        </p:nvSpPr>
        <p:spPr>
          <a:xfrm>
            <a:off x="4739738" y="3947081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2515724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title" idx="3"/>
          </p:nvPr>
        </p:nvSpPr>
        <p:spPr>
          <a:xfrm>
            <a:off x="4964959" y="1644457"/>
            <a:ext cx="16632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title" idx="4"/>
          </p:nvPr>
        </p:nvSpPr>
        <p:spPr>
          <a:xfrm>
            <a:off x="2515724" y="3305385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title" idx="5"/>
          </p:nvPr>
        </p:nvSpPr>
        <p:spPr>
          <a:xfrm>
            <a:off x="4965059" y="3305367"/>
            <a:ext cx="16632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3" name="Google Shape;203;p34"/>
          <p:cNvSpPr txBox="1">
            <a:spLocks noGrp="1"/>
          </p:cNvSpPr>
          <p:nvPr>
            <p:ph type="subTitle" idx="14"/>
          </p:nvPr>
        </p:nvSpPr>
        <p:spPr>
          <a:xfrm>
            <a:off x="2290488" y="3947080"/>
            <a:ext cx="2113800" cy="3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accent4"/>
                </a:solidFill>
              </a:rPr>
              <a:t>The user's music listening experience is improved by this project by adding and</a:t>
            </a:r>
            <a:endParaRPr sz="155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4"/>
                </a:solidFill>
              </a:rPr>
              <a:t>putting images in time with the music. </a:t>
            </a:r>
            <a:endParaRPr sz="155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4"/>
                </a:solidFill>
              </a:rPr>
              <a:t>The study uses computer analysis to examine playing back music and controls LEDs to create a visual effect. </a:t>
            </a:r>
            <a:endParaRPr sz="155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accent4"/>
                </a:solidFill>
              </a:rPr>
              <a:t>This report provides a summary of the data and using expertise to produce a wireless, portable music reactive LED proof of concept system for illumination.</a:t>
            </a:r>
            <a:endParaRPr sz="155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IN" dirty="0">
                <a:solidFill>
                  <a:schemeClr val="accent4"/>
                </a:solidFill>
              </a:rPr>
              <a:t>Arduino Uno R3</a:t>
            </a:r>
          </a:p>
          <a:p>
            <a:pPr marL="171450" indent="-171450"/>
            <a:r>
              <a:rPr lang="en-IN" dirty="0">
                <a:solidFill>
                  <a:schemeClr val="accent4"/>
                </a:solidFill>
              </a:rPr>
              <a:t>WS2812B LED Strip</a:t>
            </a:r>
          </a:p>
          <a:p>
            <a:pPr marL="171450" indent="-171450"/>
            <a:r>
              <a:rPr lang="en-IN" b="0" i="0" dirty="0">
                <a:solidFill>
                  <a:srgbClr val="E8E6E3"/>
                </a:solidFill>
                <a:effectLst/>
                <a:latin typeface="-apple-system"/>
              </a:rPr>
              <a:t>Sound Detection Sensor Module</a:t>
            </a:r>
            <a:endParaRPr lang="en-IN" b="0" i="0" dirty="0">
              <a:solidFill>
                <a:schemeClr val="accent4"/>
              </a:solidFill>
              <a:effectLst/>
              <a:latin typeface="-apple-system"/>
            </a:endParaRPr>
          </a:p>
          <a:p>
            <a:pPr marL="171450" indent="-171450"/>
            <a:r>
              <a:rPr lang="en-IN" b="0" i="0" dirty="0">
                <a:solidFill>
                  <a:srgbClr val="E8E6E3"/>
                </a:solidFill>
                <a:effectLst/>
                <a:latin typeface="-apple-system"/>
              </a:rPr>
              <a:t>Breadboard</a:t>
            </a:r>
            <a:endParaRPr lang="en-IN" dirty="0">
              <a:solidFill>
                <a:schemeClr val="accent4"/>
              </a:solidFill>
              <a:latin typeface="-apple-system"/>
            </a:endParaRPr>
          </a:p>
          <a:p>
            <a:pPr marL="171450" indent="-171450"/>
            <a:r>
              <a:rPr lang="en-IN" b="0" i="0" dirty="0">
                <a:solidFill>
                  <a:srgbClr val="E8E6E3"/>
                </a:solidFill>
                <a:effectLst/>
                <a:latin typeface="-apple-system"/>
              </a:rPr>
              <a:t>Jumper Wires</a:t>
            </a:r>
          </a:p>
          <a:p>
            <a:pPr marL="171450" indent="-171450"/>
            <a:r>
              <a:rPr lang="en-IN" dirty="0">
                <a:solidFill>
                  <a:srgbClr val="E8E6E3"/>
                </a:solidFill>
                <a:latin typeface="-apple-system"/>
              </a:rPr>
              <a:t>12 V DC Adaptor</a:t>
            </a:r>
            <a:endParaRPr lang="en-IN" b="0" i="0" dirty="0">
              <a:solidFill>
                <a:srgbClr val="E8E6E3"/>
              </a:solidFill>
              <a:effectLst/>
              <a:latin typeface="-apple-system"/>
            </a:endParaRPr>
          </a:p>
          <a:p>
            <a:pPr marL="171450" indent="-171450"/>
            <a:endParaRPr lang="en-IN" dirty="0">
              <a:solidFill>
                <a:schemeClr val="accent4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used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F7B5F8-311C-5BFC-31CD-9C266B266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91" y="844427"/>
            <a:ext cx="2875994" cy="21075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E5F29-AF71-C7B2-03C9-2A6617177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37" y="2481562"/>
            <a:ext cx="2170113" cy="21701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F37821-E7F3-2BEB-AF98-85A06B545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50" y="1898227"/>
            <a:ext cx="2143125" cy="2143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D9FD3B3-5B11-CAB4-BC39-65FE9DAF3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444" y="3086100"/>
            <a:ext cx="2133600" cy="2133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5282A3-C2B3-8106-EA79-81EA46A71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5894" y="3762375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9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chemeClr val="accent4"/>
                </a:solidFill>
              </a:rPr>
              <a:t>We have constructed a sound reactive system using Arduino uno, sound sensor and led. Everytime it hears a sound it responds to it by glowing.</a:t>
            </a:r>
            <a:endParaRPr sz="155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55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550" dirty="0">
                <a:solidFill>
                  <a:schemeClr val="accent4"/>
                </a:solidFill>
              </a:rPr>
              <a:t>We plan to replace the led with a LED strip and tinker the code a little bit to make it music reactive</a:t>
            </a:r>
            <a:endParaRPr sz="155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4"/>
              </a:solidFill>
            </a:endParaRPr>
          </a:p>
        </p:txBody>
      </p:sp>
      <p:sp>
        <p:nvSpPr>
          <p:cNvPr id="215" name="Google Shape;215;p36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so far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77F8E-DBC8-3546-F6AE-33D1F0206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57" b="13578"/>
          <a:stretch/>
        </p:blipFill>
        <p:spPr>
          <a:xfrm rot="5400000">
            <a:off x="2433224" y="893051"/>
            <a:ext cx="3358950" cy="40620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Video</a:t>
            </a:r>
            <a:endParaRPr dirty="0"/>
          </a:p>
        </p:txBody>
      </p:sp>
      <p:pic>
        <p:nvPicPr>
          <p:cNvPr id="2" name="WhatsApp Video 2022-11-17 at 01.48.30">
            <a:hlinkClick r:id="" action="ppaction://media"/>
            <a:extLst>
              <a:ext uri="{FF2B5EF4-FFF2-40B4-BE49-F238E27FC236}">
                <a16:creationId xmlns:a16="http://schemas.microsoft.com/office/drawing/2014/main" id="{1B501D49-24B5-96C9-48B1-0119B2942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35500" y="1148225"/>
            <a:ext cx="1706229" cy="3498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700800" y="11482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const int ledpin=13;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const int soundpin=A2;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const int threshold=500;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setup()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Serial.begin(9600);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pinMode(ledpin,OUTPUT);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pinMode(soundpin,INPUT);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void loop()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digitalWrite(ledpin,LOW);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int soundsens=analogRead(soundpin);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if (soundsens&gt;=threshold)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digitalWrite(ledpin,HIGH);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delay(10);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else{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digitalWrite(ledpin,LOW);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>
            <a:spLocks noGrp="1"/>
          </p:cNvSpPr>
          <p:nvPr>
            <p:ph type="body" idx="1"/>
          </p:nvPr>
        </p:nvSpPr>
        <p:spPr>
          <a:xfrm>
            <a:off x="700800" y="1281725"/>
            <a:ext cx="6823800" cy="32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Akila Bala 20MIA1052</a:t>
            </a:r>
            <a:endParaRPr sz="15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Nithin Kodipyaka 20MIA1075</a:t>
            </a:r>
            <a:endParaRPr sz="15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dirty="0"/>
              <a:t>Manish Aniruddha P-20MIA1078</a:t>
            </a:r>
            <a:endParaRPr sz="1550" dirty="0"/>
          </a:p>
        </p:txBody>
      </p:sp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700800" y="491825"/>
            <a:ext cx="7742400" cy="6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rkle Slideshow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FFFFF"/>
      </a:lt2>
      <a:accent1>
        <a:srgbClr val="A3896F"/>
      </a:accent1>
      <a:accent2>
        <a:srgbClr val="C9B18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263</Words>
  <Application>Microsoft Office PowerPoint</Application>
  <PresentationFormat>On-screen Show (16:9)</PresentationFormat>
  <Paragraphs>55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DM Serif Display</vt:lpstr>
      <vt:lpstr>-apple-system</vt:lpstr>
      <vt:lpstr>Consolas</vt:lpstr>
      <vt:lpstr>Arial</vt:lpstr>
      <vt:lpstr>Roboto</vt:lpstr>
      <vt:lpstr>Muli</vt:lpstr>
      <vt:lpstr>Didact Gothic</vt:lpstr>
      <vt:lpstr>Candara</vt:lpstr>
      <vt:lpstr>Darkle Slideshow by Slidesgo</vt:lpstr>
      <vt:lpstr>Tech Computer 16x9</vt:lpstr>
      <vt:lpstr>Music Reactive LED Strip</vt:lpstr>
      <vt:lpstr>Table of Contents</vt:lpstr>
      <vt:lpstr>Abstract</vt:lpstr>
      <vt:lpstr>Components used</vt:lpstr>
      <vt:lpstr>Progress so far</vt:lpstr>
      <vt:lpstr>Project</vt:lpstr>
      <vt:lpstr>Video</vt:lpstr>
      <vt:lpstr>Code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Reactive LED Strip</dc:title>
  <dc:creator>Nithin Kodipyaka</dc:creator>
  <cp:lastModifiedBy>Nithin Kodipyaka</cp:lastModifiedBy>
  <cp:revision>3</cp:revision>
  <dcterms:modified xsi:type="dcterms:W3CDTF">2022-11-17T09:04:55Z</dcterms:modified>
</cp:coreProperties>
</file>